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44" r:id="rId3"/>
    <p:sldId id="451" r:id="rId4"/>
    <p:sldId id="449" r:id="rId5"/>
    <p:sldId id="437" r:id="rId6"/>
  </p:sldIdLst>
  <p:sldSz cx="12192000" cy="6858000"/>
  <p:notesSz cx="6858000" cy="91440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21"/>
    <p:restoredTop sz="96335"/>
  </p:normalViewPr>
  <p:slideViewPr>
    <p:cSldViewPr snapToGrid="0">
      <p:cViewPr varScale="1">
        <p:scale>
          <a:sx n="299" d="100"/>
          <a:sy n="299" d="100"/>
        </p:scale>
        <p:origin x="1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458D2-4EB6-1AF9-F153-D918D808F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417D4-6649-3534-7FC5-87F8A6CF8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964CD-EFB1-24FF-BBD9-A19ADBEC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BAA3F-3278-A973-F247-30675C74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A74AB-1CC5-4159-B6B2-4D360EB7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68068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E7B3-31D1-9116-4D24-A4BBD40DA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54ABB-65F2-8DF8-D7EB-089F4738C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C27DB-F9B0-93F7-7FDA-CDCE8B1F9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52080-41FA-B8B7-AE15-C562292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818EA-8FA8-0B2B-EA25-767F7428A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38026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4A4534-0587-004E-6F65-665A37211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C3148-84B9-886A-8264-9798814D2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B1B71-9274-4992-0011-F4ECCCE0F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83CC-41F6-EFE4-8F6B-3594A9C5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701C4-F0AE-AA71-E657-C75AAB04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96239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3ABC8-C084-F165-8965-F0DF98BA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2D756-B27B-B9EC-DE15-08FA9BB09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C1172-DCD6-35B3-8CCF-FF7A690F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B895D-26FD-20FC-9FD0-6E72686B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84BE7-2105-84E1-F1A7-CD7C63ED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44341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4EE06-CF43-6B57-D4AE-BD44E16E0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66DA5-2E96-0891-4F8F-F4E3919E5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BD13C-BB11-30A8-5921-B063D16C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E8BDB-1993-A88E-AFC3-47369B420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473F0-D610-3A7B-E263-989430A3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02060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58152-6AB3-7B5C-0E74-8D748C69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8356-9E39-EEFF-9286-1FD0F88B0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8DC23-98B0-F10D-904A-634051403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DC93E-56D9-6FD6-B3DD-5343F3BB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19A1-D24A-46EA-84AD-77B8862F1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25218-F7EE-6F0F-54C8-3F7DEB29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20725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D7D41-DC18-E08D-1309-0DD4081F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3646A-DE61-D2C3-A627-716988E8D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CEA51-9BE9-2D95-502D-2E1DBA6BA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BF794-6055-59CF-0060-6359C7702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6BDD2-F0AB-E0CF-C808-D9FBB8ADE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A621AC-9CA2-5BEB-1E0D-8D6AAAE3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982E98-2162-1846-7277-BF178B83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FF8A19-1DD5-E169-9612-BFB508C7C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32838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046B3-B5D9-56E4-491A-A97443354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AC9AF5-1699-19A0-F458-A9E3D2982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A8D90-CE3A-7C06-51D3-9A28103B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12C74-5403-2D98-6081-E15DDC673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4216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725ADA-68E8-2580-023B-05C9C574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64C14D-FF96-FD0A-E723-38F214DF2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DE810-FB8A-CD74-D215-90EE849F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69093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5586-C17F-4C42-9F79-F9C9E3BE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AD2E6-3CE3-57EC-C2ED-5A01BBEE8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6DB3F-DBCD-4A92-1B24-8CC2218FD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B7885-9AE2-58D9-1710-FC20829F7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8A44C-A65C-6E42-AB5A-87B611B67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2E906-9227-D6C2-2B44-E7B44C96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86228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1BE9-00EC-DBB4-B36D-40D62CDD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6428E3-9419-4EF6-88E9-AB3EFD92D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37AC4-A444-7B59-A21A-B21A44897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C4E1-893D-1132-6B1B-05208585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815DA-9AA3-9563-6BAE-2714CCB2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8A241-3C06-C0C9-C451-5E7ACCA3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8876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A9F68C-283F-8F43-EE4C-5FAAADC24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315E6-8D0D-1E35-44E7-157F2F0E6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BF794-AEE5-2E28-2378-38CA48232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47143-6217-0AE7-279F-5716AAF4A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A1B41-547D-E41D-424B-E33C21B8D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95341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llur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8BB0CB-C04B-EBB5-24C6-7C939EF138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30C31-966B-4EF1-93AF-1603AE428B9F}"/>
              </a:ext>
            </a:extLst>
          </p:cNvPr>
          <p:cNvSpPr txBox="1"/>
          <p:nvPr/>
        </p:nvSpPr>
        <p:spPr>
          <a:xfrm>
            <a:off x="4444408" y="4726468"/>
            <a:ext cx="7439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DIN Pro Black" panose="020B0504020101020102" pitchFamily="34" charset="0"/>
                <a:cs typeface="DIN Pro Black" panose="020B0504020101020102" pitchFamily="34" charset="0"/>
              </a:rPr>
              <a:t>TLL311111 - USB-C to 3.5mm </a:t>
            </a:r>
          </a:p>
          <a:p>
            <a:pPr algn="r"/>
            <a:r>
              <a:rPr lang="en-US" sz="4000" b="1" dirty="0">
                <a:solidFill>
                  <a:schemeClr val="bg1"/>
                </a:solidFill>
                <a:latin typeface="DIN Pro Black" panose="020B0504020101020102" pitchFamily="34" charset="0"/>
                <a:cs typeface="DIN Pro Black" panose="020B0504020101020102" pitchFamily="34" charset="0"/>
              </a:rPr>
              <a:t>jack audio cable, 1m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0C506-C87B-202E-82A3-E6ADC098F2A6}"/>
              </a:ext>
            </a:extLst>
          </p:cNvPr>
          <p:cNvSpPr txBox="1"/>
          <p:nvPr/>
        </p:nvSpPr>
        <p:spPr>
          <a:xfrm>
            <a:off x="9020793" y="5918922"/>
            <a:ext cx="286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49390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15" y="1523"/>
            <a:ext cx="12181165" cy="6854951"/>
          </a:xfrm>
          <a:prstGeom prst="rect">
            <a:avLst/>
          </a:prstGeom>
        </p:spPr>
      </p:pic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57D4736B-2BEB-C715-D49C-E66DE1256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6424B8-9523-1A79-2E21-C8FF2D788E01}"/>
              </a:ext>
            </a:extLst>
          </p:cNvPr>
          <p:cNvSpPr txBox="1"/>
          <p:nvPr/>
        </p:nvSpPr>
        <p:spPr>
          <a:xfrm>
            <a:off x="946164" y="1768672"/>
            <a:ext cx="451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Premium Sound Quality!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1B35F6-5793-6B1E-17E1-CBC10793171B}"/>
              </a:ext>
            </a:extLst>
          </p:cNvPr>
          <p:cNvSpPr txBox="1"/>
          <p:nvPr/>
        </p:nvSpPr>
        <p:spPr>
          <a:xfrm>
            <a:off x="1272591" y="2353447"/>
            <a:ext cx="386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Hi-Fi sound. DAC. Plug and Play.</a:t>
            </a:r>
            <a:endParaRPr lang="ro-RO" b="1" dirty="0">
              <a:solidFill>
                <a:schemeClr val="bg1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4C4336-9140-01E3-1A88-0C3566098AD9}"/>
              </a:ext>
            </a:extLst>
          </p:cNvPr>
          <p:cNvSpPr txBox="1"/>
          <p:nvPr/>
        </p:nvSpPr>
        <p:spPr>
          <a:xfrm>
            <a:off x="946164" y="5018642"/>
            <a:ext cx="4382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 This USB-C to 3.5mm aux cable can easily connect your USB- C devices to car stereo, home stereo, speaker, headphones or any device with standard 3.5mm audio jack</a:t>
            </a:r>
          </a:p>
        </p:txBody>
      </p:sp>
    </p:spTree>
    <p:extLst>
      <p:ext uri="{BB962C8B-B14F-4D97-AF65-F5344CB8AC3E}">
        <p14:creationId xmlns:p14="http://schemas.microsoft.com/office/powerpoint/2010/main" val="111290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16" y="1523"/>
            <a:ext cx="12181163" cy="6854950"/>
          </a:xfrm>
          <a:prstGeom prst="rect">
            <a:avLst/>
          </a:prstGeom>
        </p:spPr>
      </p:pic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57D4736B-2BEB-C715-D49C-E66DE1256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A55C81-C91F-2CF1-233D-3C07CDBFD081}"/>
              </a:ext>
            </a:extLst>
          </p:cNvPr>
          <p:cNvSpPr txBox="1"/>
          <p:nvPr/>
        </p:nvSpPr>
        <p:spPr>
          <a:xfrm>
            <a:off x="5916493" y="1434459"/>
            <a:ext cx="5398150" cy="1483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 A built-in digital to analog converter ensures that you always get high-resolution audio</a:t>
            </a:r>
          </a:p>
          <a:p>
            <a:endParaRPr lang="en-US" b="1" dirty="0">
              <a:solidFill>
                <a:schemeClr val="bg1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 nylon jacket surrounds the cord for increased durability</a:t>
            </a:r>
          </a:p>
        </p:txBody>
      </p:sp>
    </p:spTree>
    <p:extLst>
      <p:ext uri="{BB962C8B-B14F-4D97-AF65-F5344CB8AC3E}">
        <p14:creationId xmlns:p14="http://schemas.microsoft.com/office/powerpoint/2010/main" val="38883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id="{134F98A6-9199-5234-8831-D35C78FEE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E4743-762E-7338-3DD8-5A14425E94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33352" y="3665574"/>
            <a:ext cx="3132000" cy="313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9E79E0-0931-338A-2CBB-1EBEE940FF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20438" y="663825"/>
            <a:ext cx="2765175" cy="27651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A92A25-F188-08CD-2B0A-68B2094EF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657248"/>
              </p:ext>
            </p:extLst>
          </p:nvPr>
        </p:nvGraphicFramePr>
        <p:xfrm>
          <a:off x="505343" y="1237940"/>
          <a:ext cx="4568514" cy="2701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6392">
                  <a:extLst>
                    <a:ext uri="{9D8B030D-6E8A-4147-A177-3AD203B41FA5}">
                      <a16:colId xmlns:a16="http://schemas.microsoft.com/office/drawing/2014/main" val="3055630209"/>
                    </a:ext>
                  </a:extLst>
                </a:gridCol>
                <a:gridCol w="3422122">
                  <a:extLst>
                    <a:ext uri="{9D8B030D-6E8A-4147-A177-3AD203B41FA5}">
                      <a16:colId xmlns:a16="http://schemas.microsoft.com/office/drawing/2014/main" val="1311723434"/>
                    </a:ext>
                  </a:extLst>
                </a:gridCol>
              </a:tblGrid>
              <a:tr h="2032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DIN Pro Black" panose="020B0504020101020102" pitchFamily="34" charset="0"/>
                          <a:cs typeface="DIN Pro Black" panose="020B0504020101020102" pitchFamily="34" charset="0"/>
                        </a:rPr>
                        <a:t>Technical specs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0971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Connector type: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USB-C, Jack 3.5mm (male)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2984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Features: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Built-in DAC chip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5221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Length: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4058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Material: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Nylon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533162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Compatible with: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Car stereo, home stereo, speaker, headphones with AUX input jack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10219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Available colors: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176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Product weight: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15g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7195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Package includes: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 x USB-C to 3.5mm audio cable, 1 x Manual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1384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Product code: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TLL311111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06810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EAN: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RO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5949120004855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87406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7E2C241-4972-BF9A-A20E-7AF8487BA3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95315" y="3261359"/>
            <a:ext cx="2765175" cy="27651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1258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8BB0CB-C04B-EBB5-24C6-7C939EF138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01B8C6-1C67-E3EB-3481-7C27B6B1C334}"/>
              </a:ext>
            </a:extLst>
          </p:cNvPr>
          <p:cNvSpPr/>
          <p:nvPr/>
        </p:nvSpPr>
        <p:spPr>
          <a:xfrm>
            <a:off x="7655169" y="4772523"/>
            <a:ext cx="4014240" cy="1739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3200" b="1" dirty="0">
                <a:solidFill>
                  <a:prstClr val="white"/>
                </a:solidFill>
                <a:latin typeface="DINPro-Black" panose="02000503030000020004" pitchFamily="50" charset="0"/>
              </a:rPr>
              <a:t>THANK YOU!</a:t>
            </a:r>
          </a:p>
          <a:p>
            <a:pPr algn="r"/>
            <a:endParaRPr lang="en-US" sz="3000" b="1" dirty="0">
              <a:latin typeface="DINPro-Regular" panose="02000503030000020004"/>
            </a:endParaRPr>
          </a:p>
          <a:p>
            <a:pPr algn="r"/>
            <a:r>
              <a:rPr lang="en-US" sz="2000" dirty="0">
                <a:solidFill>
                  <a:prstClr val="white"/>
                </a:solidFill>
                <a:latin typeface="DINPro-Regular" panose="02000503030000020004" pitchFamily="50" charset="0"/>
              </a:rPr>
              <a:t>For more products, please visit </a:t>
            </a:r>
            <a:r>
              <a:rPr lang="en-US" sz="2000" dirty="0">
                <a:latin typeface="DINPro-Regular" panose="02000503030000020004"/>
              </a:rPr>
              <a:t>: </a:t>
            </a:r>
            <a:r>
              <a:rPr lang="en-US" sz="2000" dirty="0">
                <a:latin typeface="DINPro-Regular" panose="02000503030000020004"/>
                <a:hlinkClick r:id="rId3"/>
              </a:rPr>
              <a:t>https://</a:t>
            </a:r>
            <a:r>
              <a:rPr lang="en-US" sz="2000" dirty="0" err="1">
                <a:latin typeface="DINPro-Regular" panose="02000503030000020004"/>
                <a:hlinkClick r:id="rId3"/>
              </a:rPr>
              <a:t>www.tellur.com</a:t>
            </a:r>
            <a:endParaRPr lang="en-US" sz="2000" dirty="0">
              <a:latin typeface="DINPro-Regular" panose="0200050303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4123623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{4E529E7B-750B-BE48-9AE4-E8F77B049D45}tf10001079</Template>
  <TotalTime>965</TotalTime>
  <Words>164</Words>
  <Application>Microsoft Macintosh PowerPoint</Application>
  <PresentationFormat>Widescreen</PresentationFormat>
  <Paragraphs>33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Arial</vt:lpstr>
      <vt:lpstr>Calibri</vt:lpstr>
      <vt:lpstr>Calibri Light</vt:lpstr>
      <vt:lpstr>DIN Pro Black</vt:lpstr>
      <vt:lpstr>DIN Pro Bold</vt:lpstr>
      <vt:lpstr>DIN Pro Medium</vt:lpstr>
      <vt:lpstr>DIN Pro Medium</vt:lpstr>
      <vt:lpstr>DIN Pro Regular</vt:lpstr>
      <vt:lpstr>DINPro-Black</vt:lpstr>
      <vt:lpstr>DINPro-Regular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 Calinescu</dc:creator>
  <cp:lastModifiedBy>Eugen Calinescu</cp:lastModifiedBy>
  <cp:revision>22</cp:revision>
  <dcterms:created xsi:type="dcterms:W3CDTF">2023-05-19T09:29:13Z</dcterms:created>
  <dcterms:modified xsi:type="dcterms:W3CDTF">2023-07-12T15:00:14Z</dcterms:modified>
</cp:coreProperties>
</file>